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3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CF67F-BBF3-410B-A9EE-318468747158}" type="datetimeFigureOut">
              <a:rPr lang="en-US" smtClean="0"/>
              <a:t>9/19/2010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E53AD5-C1B4-4411-B038-5239C4302DD4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CF67F-BBF3-410B-A9EE-318468747158}" type="datetimeFigureOut">
              <a:rPr lang="en-US" smtClean="0"/>
              <a:t>9/19/2010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53AD5-C1B4-4411-B038-5239C4302D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CF67F-BBF3-410B-A9EE-318468747158}" type="datetimeFigureOut">
              <a:rPr lang="en-US" smtClean="0"/>
              <a:t>9/19/2010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53AD5-C1B4-4411-B038-5239C4302D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E9CF67F-BBF3-410B-A9EE-318468747158}" type="datetimeFigureOut">
              <a:rPr lang="en-US" smtClean="0"/>
              <a:t>9/19/2010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3FE53AD5-C1B4-4411-B038-5239C4302DD4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CF67F-BBF3-410B-A9EE-318468747158}" type="datetimeFigureOut">
              <a:rPr lang="en-US" smtClean="0"/>
              <a:t>9/19/2010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53AD5-C1B4-4411-B038-5239C4302DD4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CF67F-BBF3-410B-A9EE-318468747158}" type="datetimeFigureOut">
              <a:rPr lang="en-US" smtClean="0"/>
              <a:t>9/19/2010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53AD5-C1B4-4411-B038-5239C4302DD4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53AD5-C1B4-4411-B038-5239C4302DD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CF67F-BBF3-410B-A9EE-318468747158}" type="datetimeFigureOut">
              <a:rPr lang="en-US" smtClean="0"/>
              <a:t>9/19/2010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CF67F-BBF3-410B-A9EE-318468747158}" type="datetimeFigureOut">
              <a:rPr lang="en-US" smtClean="0"/>
              <a:t>9/19/2010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53AD5-C1B4-4411-B038-5239C4302DD4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CF67F-BBF3-410B-A9EE-318468747158}" type="datetimeFigureOut">
              <a:rPr lang="en-US" smtClean="0"/>
              <a:t>9/19/2010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53AD5-C1B4-4411-B038-5239C4302D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E9CF67F-BBF3-410B-A9EE-318468747158}" type="datetimeFigureOut">
              <a:rPr lang="en-US" smtClean="0"/>
              <a:t>9/19/2010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FE53AD5-C1B4-4411-B038-5239C4302DD4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CF67F-BBF3-410B-A9EE-318468747158}" type="datetimeFigureOut">
              <a:rPr lang="en-US" smtClean="0"/>
              <a:t>9/19/2010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E53AD5-C1B4-4411-B038-5239C4302DD4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E9CF67F-BBF3-410B-A9EE-318468747158}" type="datetimeFigureOut">
              <a:rPr lang="en-US" smtClean="0"/>
              <a:t>9/19/2010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3FE53AD5-C1B4-4411-B038-5239C4302DD4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657600"/>
            <a:ext cx="8305800" cy="1143000"/>
          </a:xfrm>
        </p:spPr>
        <p:txBody>
          <a:bodyPr/>
          <a:lstStyle/>
          <a:p>
            <a:r>
              <a:rPr lang="en-US" sz="9600" dirty="0" err="1" smtClean="0"/>
              <a:t>Kidspiration</a:t>
            </a:r>
            <a:endParaRPr lang="en-US" sz="96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Mrs. Foutz</a:t>
            </a:r>
            <a:br>
              <a:rPr lang="en-US" dirty="0" smtClean="0"/>
            </a:br>
            <a:r>
              <a:rPr lang="en-US" dirty="0" smtClean="0"/>
              <a:t>Mrs. Rodriguez</a:t>
            </a:r>
            <a:br>
              <a:rPr lang="en-US" dirty="0" smtClean="0"/>
            </a:br>
            <a:r>
              <a:rPr lang="en-US" dirty="0" smtClean="0"/>
              <a:t>Ms. Boardman</a:t>
            </a:r>
            <a:br>
              <a:rPr lang="en-US" dirty="0" smtClean="0"/>
            </a:br>
            <a:r>
              <a:rPr lang="en-US" dirty="0" smtClean="0"/>
              <a:t>Ms. </a:t>
            </a:r>
            <a:r>
              <a:rPr lang="en-US" dirty="0" err="1" smtClean="0"/>
              <a:t>Glassick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is your favorite Celebration?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6015" y="1524000"/>
            <a:ext cx="8131969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2075</TotalTime>
  <Words>10</Words>
  <Application>Microsoft Office PowerPoint</Application>
  <PresentationFormat>On-screen Show (4:3)</PresentationFormat>
  <Paragraphs>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Paper</vt:lpstr>
      <vt:lpstr>Mrs. Foutz Mrs. Rodriguez Ms. Boardman Ms. Glassick</vt:lpstr>
      <vt:lpstr>What is your favorite Celebration?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Jennifer Foutz</dc:creator>
  <cp:lastModifiedBy>Norma Rodriguez</cp:lastModifiedBy>
  <cp:revision>10</cp:revision>
  <dcterms:created xsi:type="dcterms:W3CDTF">2010-09-16T17:14:06Z</dcterms:created>
  <dcterms:modified xsi:type="dcterms:W3CDTF">2010-09-20T04:51:09Z</dcterms:modified>
</cp:coreProperties>
</file>